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63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DF0AC-4ABF-45DB-A0B2-19F859FB4401}" type="datetimeFigureOut">
              <a:rPr lang="zh-CN" altLang="en-US" smtClean="0"/>
              <a:t>2016/10/16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92BC9-E170-472F-B450-20227DA7612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36423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DF0AC-4ABF-45DB-A0B2-19F859FB4401}" type="datetimeFigureOut">
              <a:rPr lang="zh-CN" altLang="en-US" smtClean="0"/>
              <a:t>2016/10/16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92BC9-E170-472F-B450-20227DA7612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99454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DF0AC-4ABF-45DB-A0B2-19F859FB4401}" type="datetimeFigureOut">
              <a:rPr lang="zh-CN" altLang="en-US" smtClean="0"/>
              <a:t>2016/10/16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92BC9-E170-472F-B450-20227DA7612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55886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DF0AC-4ABF-45DB-A0B2-19F859FB4401}" type="datetimeFigureOut">
              <a:rPr lang="zh-CN" altLang="en-US" smtClean="0"/>
              <a:t>2016/10/16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92BC9-E170-472F-B450-20227DA7612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59244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DF0AC-4ABF-45DB-A0B2-19F859FB4401}" type="datetimeFigureOut">
              <a:rPr lang="zh-CN" altLang="en-US" smtClean="0"/>
              <a:t>2016/10/16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92BC9-E170-472F-B450-20227DA7612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04022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DF0AC-4ABF-45DB-A0B2-19F859FB4401}" type="datetimeFigureOut">
              <a:rPr lang="zh-CN" altLang="en-US" smtClean="0"/>
              <a:t>2016/10/16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92BC9-E170-472F-B450-20227DA7612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40268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DF0AC-4ABF-45DB-A0B2-19F859FB4401}" type="datetimeFigureOut">
              <a:rPr lang="zh-CN" altLang="en-US" smtClean="0"/>
              <a:t>2016/10/16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92BC9-E170-472F-B450-20227DA7612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27312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DF0AC-4ABF-45DB-A0B2-19F859FB4401}" type="datetimeFigureOut">
              <a:rPr lang="zh-CN" altLang="en-US" smtClean="0"/>
              <a:t>2016/10/16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92BC9-E170-472F-B450-20227DA7612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42737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DF0AC-4ABF-45DB-A0B2-19F859FB4401}" type="datetimeFigureOut">
              <a:rPr lang="zh-CN" altLang="en-US" smtClean="0"/>
              <a:t>2016/10/16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92BC9-E170-472F-B450-20227DA7612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14256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DF0AC-4ABF-45DB-A0B2-19F859FB4401}" type="datetimeFigureOut">
              <a:rPr lang="zh-CN" altLang="en-US" smtClean="0"/>
              <a:t>2016/10/16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92BC9-E170-472F-B450-20227DA7612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11889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DF0AC-4ABF-45DB-A0B2-19F859FB4401}" type="datetimeFigureOut">
              <a:rPr lang="zh-CN" altLang="en-US" smtClean="0"/>
              <a:t>2016/10/16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92BC9-E170-472F-B450-20227DA7612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16435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5DF0AC-4ABF-45DB-A0B2-19F859FB4401}" type="datetimeFigureOut">
              <a:rPr lang="zh-CN" altLang="en-US" smtClean="0"/>
              <a:t>2016/10/16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692BC9-E170-472F-B450-20227DA7612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1515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jpg"/><Relationship Id="rId7" Type="http://schemas.openxmlformats.org/officeDocument/2006/relationships/image" Target="../media/image6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10" Type="http://schemas.openxmlformats.org/officeDocument/2006/relationships/image" Target="../media/image9.jpg"/><Relationship Id="rId4" Type="http://schemas.openxmlformats.org/officeDocument/2006/relationships/image" Target="../media/image3.jpg"/><Relationship Id="rId9" Type="http://schemas.openxmlformats.org/officeDocument/2006/relationships/image" Target="../media/image8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g"/><Relationship Id="rId5" Type="http://schemas.openxmlformats.org/officeDocument/2006/relationships/image" Target="../media/image18.jpg"/><Relationship Id="rId4" Type="http://schemas.openxmlformats.org/officeDocument/2006/relationships/image" Target="../media/image17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0726" y="4423067"/>
            <a:ext cx="2857500" cy="200977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0727" y="376673"/>
            <a:ext cx="2857500" cy="208684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5310" y="2449441"/>
            <a:ext cx="3044213" cy="191063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5311" y="434038"/>
            <a:ext cx="3044212" cy="202947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0727" y="2449440"/>
            <a:ext cx="2857500" cy="1973627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5310" y="4360071"/>
            <a:ext cx="3044213" cy="20955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9524" y="416938"/>
            <a:ext cx="2881204" cy="20955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3137" y="2463513"/>
            <a:ext cx="2887590" cy="1896558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3137" y="4360071"/>
            <a:ext cx="2887590" cy="2064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9271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632" y="689910"/>
            <a:ext cx="3667507" cy="250874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2997" y="676759"/>
            <a:ext cx="5039799" cy="273631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632" y="3666743"/>
            <a:ext cx="6381305" cy="296181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65937" y="3466809"/>
            <a:ext cx="4693920" cy="331559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98450" y="672910"/>
            <a:ext cx="5025917" cy="2500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5966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3199" y="756178"/>
            <a:ext cx="2141012" cy="179335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0043" y="742880"/>
            <a:ext cx="1980685" cy="1796659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4210" y="752874"/>
            <a:ext cx="2143125" cy="1796662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1681" y="2539539"/>
            <a:ext cx="2145220" cy="162202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0045" y="2539540"/>
            <a:ext cx="1980684" cy="1622028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0237" y="2549535"/>
            <a:ext cx="2146936" cy="1612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2841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630" y="1014984"/>
            <a:ext cx="3127248" cy="208483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629" y="3099816"/>
            <a:ext cx="3127248" cy="2084832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1978" y="3099816"/>
            <a:ext cx="2989134" cy="2084832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1113" y="1014984"/>
            <a:ext cx="2843784" cy="2084832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1214" y="3099816"/>
            <a:ext cx="2853684" cy="2084832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1978" y="1014984"/>
            <a:ext cx="2979235" cy="2084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4071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246" y="3429000"/>
            <a:ext cx="3260894" cy="2400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246" y="1029000"/>
            <a:ext cx="3260894" cy="2400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0393" y="3523644"/>
            <a:ext cx="1590476" cy="24000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9352" y="3429000"/>
            <a:ext cx="1800000" cy="24000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4590" y="1029000"/>
            <a:ext cx="1590476" cy="24000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9140" y="1029000"/>
            <a:ext cx="3495450" cy="240000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9352" y="3429000"/>
            <a:ext cx="1695238" cy="2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218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6382" y="2521608"/>
            <a:ext cx="2526592" cy="189494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6382" y="626664"/>
            <a:ext cx="2526592" cy="189494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9566" y="2521608"/>
            <a:ext cx="2526592" cy="189494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2974" y="626664"/>
            <a:ext cx="2526592" cy="189494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9566" y="626664"/>
            <a:ext cx="2526592" cy="189494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2974" y="2521608"/>
            <a:ext cx="2526592" cy="1894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6624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179</TotalTime>
  <Words>0</Words>
  <Application>Microsoft Office PowerPoint</Application>
  <PresentationFormat>宽屏</PresentationFormat>
  <Paragraphs>0</Paragraphs>
  <Slides>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11" baseType="lpstr">
      <vt:lpstr>宋体</vt:lpstr>
      <vt:lpstr>Arial</vt:lpstr>
      <vt:lpstr>Calibri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zwn</dc:creator>
  <cp:lastModifiedBy>zwn</cp:lastModifiedBy>
  <cp:revision>4</cp:revision>
  <dcterms:created xsi:type="dcterms:W3CDTF">2016-10-16T06:59:07Z</dcterms:created>
  <dcterms:modified xsi:type="dcterms:W3CDTF">2016-10-16T09:58:52Z</dcterms:modified>
</cp:coreProperties>
</file>